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9" r:id="rId3"/>
    <p:sldId id="258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2" autoAdjust="0"/>
    <p:restoredTop sz="94660"/>
  </p:normalViewPr>
  <p:slideViewPr>
    <p:cSldViewPr snapToGrid="0">
      <p:cViewPr>
        <p:scale>
          <a:sx n="125" d="100"/>
          <a:sy n="125" d="100"/>
        </p:scale>
        <p:origin x="1056" y="-22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623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10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70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3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59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079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180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7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87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87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E86C58-2465-4557-A668-CF1CD4F3BD86}" type="datetimeFigureOut">
              <a:rPr lang="zh-CN" altLang="en-US" smtClean="0"/>
              <a:t>2024/8/26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67CD77-F395-4F50-A185-BEABAA6C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1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53793-3673-2411-D3FE-CDC15140D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DD90ABB4-1135-F32F-B186-6540F8883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3" y="5332939"/>
            <a:ext cx="4026211" cy="1535726"/>
          </a:xfrm>
          <a:prstGeom prst="rect">
            <a:avLst/>
          </a:prstGeom>
        </p:spPr>
      </p:pic>
      <p:pic>
        <p:nvPicPr>
          <p:cNvPr id="12" name="图片 11" descr="图示, 直方图&#10;&#10;描述已自动生成">
            <a:extLst>
              <a:ext uri="{FF2B5EF4-FFF2-40B4-BE49-F238E27FC236}">
                <a16:creationId xmlns:a16="http://schemas.microsoft.com/office/drawing/2014/main" id="{D9F61F52-3540-A9B5-5E99-EB380F11B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3" y="7563161"/>
            <a:ext cx="4026211" cy="14983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9C8EFA5-0C03-DBA6-78F5-3D4A8381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04" y="199018"/>
            <a:ext cx="3364991" cy="221449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8B03E49-F56F-E9EE-9EBE-FBDC47D7E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911" y="2533363"/>
            <a:ext cx="3442175" cy="241171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5423F65-3FF0-F142-0D83-26FF7A005F03}"/>
              </a:ext>
            </a:extLst>
          </p:cNvPr>
          <p:cNvSpPr txBox="1"/>
          <p:nvPr/>
        </p:nvSpPr>
        <p:spPr>
          <a:xfrm>
            <a:off x="982980" y="93693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12EFD2B-7BF6-32BD-570A-69B1D511F2C5}"/>
              </a:ext>
            </a:extLst>
          </p:cNvPr>
          <p:cNvSpPr txBox="1"/>
          <p:nvPr/>
        </p:nvSpPr>
        <p:spPr>
          <a:xfrm>
            <a:off x="982980" y="149055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769291C-E929-3794-15C9-9A2B8E155B96}"/>
              </a:ext>
            </a:extLst>
          </p:cNvPr>
          <p:cNvSpPr txBox="1"/>
          <p:nvPr/>
        </p:nvSpPr>
        <p:spPr>
          <a:xfrm>
            <a:off x="913663" y="3144978"/>
            <a:ext cx="79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9BF8E69-EA0A-8867-EF39-7B48CB15E027}"/>
              </a:ext>
            </a:extLst>
          </p:cNvPr>
          <p:cNvSpPr txBox="1"/>
          <p:nvPr/>
        </p:nvSpPr>
        <p:spPr>
          <a:xfrm>
            <a:off x="870331" y="3787483"/>
            <a:ext cx="71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277D87-5DB6-00EB-9382-65C0D49722B4}"/>
              </a:ext>
            </a:extLst>
          </p:cNvPr>
          <p:cNvSpPr txBox="1"/>
          <p:nvPr/>
        </p:nvSpPr>
        <p:spPr>
          <a:xfrm>
            <a:off x="1058475" y="2818128"/>
            <a:ext cx="42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BE8D819-64CE-809F-7D98-8C93BBDE5A32}"/>
              </a:ext>
            </a:extLst>
          </p:cNvPr>
          <p:cNvGrpSpPr/>
          <p:nvPr/>
        </p:nvGrpSpPr>
        <p:grpSpPr>
          <a:xfrm>
            <a:off x="1878289" y="6737124"/>
            <a:ext cx="3738983" cy="715326"/>
            <a:chOff x="1878289" y="6737124"/>
            <a:chExt cx="3738983" cy="715326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84FDE81-A0EE-A210-44D6-AAA8DD2C2D87}"/>
                </a:ext>
              </a:extLst>
            </p:cNvPr>
            <p:cNvCxnSpPr>
              <a:cxnSpLocks/>
            </p:cNvCxnSpPr>
            <p:nvPr/>
          </p:nvCxnSpPr>
          <p:spPr>
            <a:xfrm>
              <a:off x="2005711" y="7215913"/>
              <a:ext cx="35157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6FA6AD5-E6A6-5C02-1559-9A2D9A3B13D1}"/>
                </a:ext>
              </a:extLst>
            </p:cNvPr>
            <p:cNvCxnSpPr/>
            <p:nvPr/>
          </p:nvCxnSpPr>
          <p:spPr>
            <a:xfrm>
              <a:off x="2005711" y="7014491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C69038E-5CDF-47B1-9982-BC06F0260A56}"/>
                </a:ext>
              </a:extLst>
            </p:cNvPr>
            <p:cNvCxnSpPr/>
            <p:nvPr/>
          </p:nvCxnSpPr>
          <p:spPr>
            <a:xfrm>
              <a:off x="2605786" y="7003188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B29054E-0642-6E93-0D2A-46F460C9488B}"/>
                </a:ext>
              </a:extLst>
            </p:cNvPr>
            <p:cNvCxnSpPr/>
            <p:nvPr/>
          </p:nvCxnSpPr>
          <p:spPr>
            <a:xfrm>
              <a:off x="3220148" y="7014491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2FCD2711-898B-A10F-2666-0AECEDD1144D}"/>
                </a:ext>
              </a:extLst>
            </p:cNvPr>
            <p:cNvCxnSpPr/>
            <p:nvPr/>
          </p:nvCxnSpPr>
          <p:spPr>
            <a:xfrm>
              <a:off x="3817049" y="7014491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A54749E-3E11-0057-92B8-1C109E09647B}"/>
                </a:ext>
              </a:extLst>
            </p:cNvPr>
            <p:cNvCxnSpPr/>
            <p:nvPr/>
          </p:nvCxnSpPr>
          <p:spPr>
            <a:xfrm>
              <a:off x="4418711" y="7014491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0305F0D-BCAF-5457-1374-720E84FB916F}"/>
                </a:ext>
              </a:extLst>
            </p:cNvPr>
            <p:cNvCxnSpPr/>
            <p:nvPr/>
          </p:nvCxnSpPr>
          <p:spPr>
            <a:xfrm>
              <a:off x="5070804" y="7027000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76801D6-E1FA-8B3F-16F6-4F1CFCAFC3C8}"/>
                </a:ext>
              </a:extLst>
            </p:cNvPr>
            <p:cNvSpPr txBox="1"/>
            <p:nvPr/>
          </p:nvSpPr>
          <p:spPr>
            <a:xfrm>
              <a:off x="1878289" y="6737124"/>
              <a:ext cx="312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EE74E1B-042F-72A7-75FC-AF4F4213472A}"/>
                </a:ext>
              </a:extLst>
            </p:cNvPr>
            <p:cNvSpPr txBox="1"/>
            <p:nvPr/>
          </p:nvSpPr>
          <p:spPr>
            <a:xfrm>
              <a:off x="2345908" y="6737124"/>
              <a:ext cx="682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0.2L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205AB48-B018-CC9B-127C-6899769F086E}"/>
                </a:ext>
              </a:extLst>
            </p:cNvPr>
            <p:cNvSpPr txBox="1"/>
            <p:nvPr/>
          </p:nvSpPr>
          <p:spPr>
            <a:xfrm>
              <a:off x="2998000" y="6749801"/>
              <a:ext cx="682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0.4L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708C83D-65EC-2071-E0CF-F4AE69CBC8DB}"/>
                </a:ext>
              </a:extLst>
            </p:cNvPr>
            <p:cNvSpPr txBox="1"/>
            <p:nvPr/>
          </p:nvSpPr>
          <p:spPr>
            <a:xfrm>
              <a:off x="3579963" y="6744744"/>
              <a:ext cx="682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0.6L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438049F-70CD-799A-9EBC-D70DAECE640A}"/>
                </a:ext>
              </a:extLst>
            </p:cNvPr>
            <p:cNvSpPr txBox="1"/>
            <p:nvPr/>
          </p:nvSpPr>
          <p:spPr>
            <a:xfrm>
              <a:off x="4151697" y="6744744"/>
              <a:ext cx="682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0.8L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4F987A0-372A-B9CF-66EB-C0B2790DCCC7}"/>
                </a:ext>
              </a:extLst>
            </p:cNvPr>
            <p:cNvSpPr txBox="1"/>
            <p:nvPr/>
          </p:nvSpPr>
          <p:spPr>
            <a:xfrm>
              <a:off x="4932873" y="6760065"/>
              <a:ext cx="406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28BBF49-FB30-3B07-18EA-5AA534EDE67F}"/>
                </a:ext>
              </a:extLst>
            </p:cNvPr>
            <p:cNvSpPr txBox="1"/>
            <p:nvPr/>
          </p:nvSpPr>
          <p:spPr>
            <a:xfrm>
              <a:off x="5319553" y="6928534"/>
              <a:ext cx="297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24B3C9E-1758-FCFC-3211-6CB73FAD6615}"/>
              </a:ext>
            </a:extLst>
          </p:cNvPr>
          <p:cNvSpPr txBox="1"/>
          <p:nvPr/>
        </p:nvSpPr>
        <p:spPr>
          <a:xfrm>
            <a:off x="293052" y="5698511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Fig1.c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DD7C1A-A975-BBF7-B764-D1DEFE9377DA}"/>
              </a:ext>
            </a:extLst>
          </p:cNvPr>
          <p:cNvSpPr txBox="1"/>
          <p:nvPr/>
        </p:nvSpPr>
        <p:spPr>
          <a:xfrm>
            <a:off x="266064" y="8046113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Fig1.d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40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C20A-A59D-B87C-4BD0-51E43825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表, 直方图&#10;&#10;描述已自动生成">
            <a:extLst>
              <a:ext uri="{FF2B5EF4-FFF2-40B4-BE49-F238E27FC236}">
                <a16:creationId xmlns:a16="http://schemas.microsoft.com/office/drawing/2014/main" id="{67DED558-79C1-CA9F-9689-D3428A620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58" y="5109765"/>
            <a:ext cx="1717154" cy="4357952"/>
          </a:xfrm>
          <a:prstGeom prst="rect">
            <a:avLst/>
          </a:prstGeom>
        </p:spPr>
      </p:pic>
      <p:pic>
        <p:nvPicPr>
          <p:cNvPr id="17" name="图片 16" descr="图片包含 形状&#10;&#10;描述已自动生成">
            <a:extLst>
              <a:ext uri="{FF2B5EF4-FFF2-40B4-BE49-F238E27FC236}">
                <a16:creationId xmlns:a16="http://schemas.microsoft.com/office/drawing/2014/main" id="{B8AE7728-C679-D392-D63C-76EC9D416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913" y="5120639"/>
            <a:ext cx="1732108" cy="4347078"/>
          </a:xfrm>
          <a:prstGeom prst="rect">
            <a:avLst/>
          </a:prstGeom>
        </p:spPr>
      </p:pic>
      <p:pic>
        <p:nvPicPr>
          <p:cNvPr id="29" name="图片 28" descr="图表, 折线图, 直方图&#10;&#10;描述已自动生成">
            <a:extLst>
              <a:ext uri="{FF2B5EF4-FFF2-40B4-BE49-F238E27FC236}">
                <a16:creationId xmlns:a16="http://schemas.microsoft.com/office/drawing/2014/main" id="{6E2A10E4-42D3-6E9F-F8D2-8CC9D8AA3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97" y="438283"/>
            <a:ext cx="3111574" cy="2016774"/>
          </a:xfrm>
          <a:prstGeom prst="rect">
            <a:avLst/>
          </a:prstGeom>
        </p:spPr>
      </p:pic>
      <p:pic>
        <p:nvPicPr>
          <p:cNvPr id="31" name="图片 30" descr="图表&#10;&#10;描述已自动生成">
            <a:extLst>
              <a:ext uri="{FF2B5EF4-FFF2-40B4-BE49-F238E27FC236}">
                <a16:creationId xmlns:a16="http://schemas.microsoft.com/office/drawing/2014/main" id="{B86F379B-2D47-82CB-33D5-88C0BCA85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97" y="2779461"/>
            <a:ext cx="3111574" cy="201677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B0288EF-E9E0-14C9-7126-B5E3C678D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33" y="438283"/>
            <a:ext cx="2552311" cy="16920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0F4F7D-62AB-0EF6-0519-B20B9F8E6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33" y="2779461"/>
            <a:ext cx="2563191" cy="16920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958264-D7CE-7620-CAE2-6720289F38A4}"/>
              </a:ext>
            </a:extLst>
          </p:cNvPr>
          <p:cNvSpPr txBox="1"/>
          <p:nvPr/>
        </p:nvSpPr>
        <p:spPr>
          <a:xfrm>
            <a:off x="512433" y="694954"/>
            <a:ext cx="70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WG1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5479AF-07AD-737D-4409-157266CB4B52}"/>
              </a:ext>
            </a:extLst>
          </p:cNvPr>
          <p:cNvSpPr txBox="1"/>
          <p:nvPr/>
        </p:nvSpPr>
        <p:spPr>
          <a:xfrm>
            <a:off x="512433" y="1133838"/>
            <a:ext cx="70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WG2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FCE271-FBCA-090C-CC32-6C3D26877402}"/>
              </a:ext>
            </a:extLst>
          </p:cNvPr>
          <p:cNvSpPr txBox="1"/>
          <p:nvPr/>
        </p:nvSpPr>
        <p:spPr>
          <a:xfrm>
            <a:off x="512433" y="1572723"/>
            <a:ext cx="74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WG3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4FAAC9-833A-35A6-3951-3BD1EC081424}"/>
              </a:ext>
            </a:extLst>
          </p:cNvPr>
          <p:cNvSpPr txBox="1"/>
          <p:nvPr/>
        </p:nvSpPr>
        <p:spPr>
          <a:xfrm>
            <a:off x="479095" y="2952379"/>
            <a:ext cx="70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WG1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21EBCF-15A9-FDE0-63A6-613E5605846E}"/>
              </a:ext>
            </a:extLst>
          </p:cNvPr>
          <p:cNvSpPr txBox="1"/>
          <p:nvPr/>
        </p:nvSpPr>
        <p:spPr>
          <a:xfrm>
            <a:off x="479095" y="3391263"/>
            <a:ext cx="70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WG2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91025F-4D4A-2F61-016C-A44A00A93D46}"/>
              </a:ext>
            </a:extLst>
          </p:cNvPr>
          <p:cNvSpPr txBox="1"/>
          <p:nvPr/>
        </p:nvSpPr>
        <p:spPr>
          <a:xfrm>
            <a:off x="479095" y="3830148"/>
            <a:ext cx="74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WG3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A904BB-A93E-8B3A-F2D4-5D212CD284EC}"/>
              </a:ext>
            </a:extLst>
          </p:cNvPr>
          <p:cNvGrpSpPr/>
          <p:nvPr/>
        </p:nvGrpSpPr>
        <p:grpSpPr>
          <a:xfrm rot="16200000">
            <a:off x="1497912" y="6356709"/>
            <a:ext cx="3753475" cy="912534"/>
            <a:chOff x="1880561" y="6539916"/>
            <a:chExt cx="3753475" cy="912534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11F8FC2-35C0-3A5B-60B5-A054F3F93435}"/>
                </a:ext>
              </a:extLst>
            </p:cNvPr>
            <p:cNvCxnSpPr>
              <a:cxnSpLocks/>
            </p:cNvCxnSpPr>
            <p:nvPr/>
          </p:nvCxnSpPr>
          <p:spPr>
            <a:xfrm>
              <a:off x="2005711" y="7215913"/>
              <a:ext cx="35157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6CE7518A-21E7-A351-03FD-7540D96F5A21}"/>
                </a:ext>
              </a:extLst>
            </p:cNvPr>
            <p:cNvCxnSpPr/>
            <p:nvPr/>
          </p:nvCxnSpPr>
          <p:spPr>
            <a:xfrm>
              <a:off x="2005711" y="7014491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E719730-F6B6-3413-DD5B-FF5205887343}"/>
                </a:ext>
              </a:extLst>
            </p:cNvPr>
            <p:cNvCxnSpPr/>
            <p:nvPr/>
          </p:nvCxnSpPr>
          <p:spPr>
            <a:xfrm>
              <a:off x="2605786" y="7003188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E83FBBB-1FF7-07F2-82CD-FB63C5F5975D}"/>
                </a:ext>
              </a:extLst>
            </p:cNvPr>
            <p:cNvCxnSpPr/>
            <p:nvPr/>
          </p:nvCxnSpPr>
          <p:spPr>
            <a:xfrm>
              <a:off x="3220148" y="7014491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77C6008-CF05-D1F1-888D-566D07A60E15}"/>
                </a:ext>
              </a:extLst>
            </p:cNvPr>
            <p:cNvCxnSpPr/>
            <p:nvPr/>
          </p:nvCxnSpPr>
          <p:spPr>
            <a:xfrm>
              <a:off x="3817049" y="7014491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372F2CD-390F-D39D-C152-B330A3C3E141}"/>
                </a:ext>
              </a:extLst>
            </p:cNvPr>
            <p:cNvCxnSpPr/>
            <p:nvPr/>
          </p:nvCxnSpPr>
          <p:spPr>
            <a:xfrm>
              <a:off x="4418711" y="7014491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B79D9DB2-6A0C-EA31-3EDB-BF46D94FAC96}"/>
                </a:ext>
              </a:extLst>
            </p:cNvPr>
            <p:cNvCxnSpPr/>
            <p:nvPr/>
          </p:nvCxnSpPr>
          <p:spPr>
            <a:xfrm>
              <a:off x="5070804" y="7027000"/>
              <a:ext cx="0" cy="42545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1C5915D-7BD9-1306-1AFA-69E6CDAB1585}"/>
                </a:ext>
              </a:extLst>
            </p:cNvPr>
            <p:cNvSpPr txBox="1"/>
            <p:nvPr/>
          </p:nvSpPr>
          <p:spPr>
            <a:xfrm rot="5400000">
              <a:off x="1878289" y="6737126"/>
              <a:ext cx="312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45003A8-FC5D-6ED2-B3D6-8F8062286AEF}"/>
                </a:ext>
              </a:extLst>
            </p:cNvPr>
            <p:cNvSpPr txBox="1"/>
            <p:nvPr/>
          </p:nvSpPr>
          <p:spPr>
            <a:xfrm rot="5400000">
              <a:off x="2291314" y="6727284"/>
              <a:ext cx="682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0.2L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86AE4D2-9396-8717-5BF0-C7B7CD942AEF}"/>
                </a:ext>
              </a:extLst>
            </p:cNvPr>
            <p:cNvSpPr txBox="1"/>
            <p:nvPr/>
          </p:nvSpPr>
          <p:spPr>
            <a:xfrm rot="5400000">
              <a:off x="2922071" y="6734397"/>
              <a:ext cx="682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0.4L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448DDB5-C5A8-7FD5-4195-C77754C133E3}"/>
                </a:ext>
              </a:extLst>
            </p:cNvPr>
            <p:cNvSpPr txBox="1"/>
            <p:nvPr/>
          </p:nvSpPr>
          <p:spPr>
            <a:xfrm rot="5400000">
              <a:off x="3498594" y="6741167"/>
              <a:ext cx="682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0.6L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D91C3AC-AB60-3961-197E-08FB8642CE36}"/>
                </a:ext>
              </a:extLst>
            </p:cNvPr>
            <p:cNvSpPr txBox="1"/>
            <p:nvPr/>
          </p:nvSpPr>
          <p:spPr>
            <a:xfrm rot="5400000">
              <a:off x="4091318" y="6744744"/>
              <a:ext cx="682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0.8L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B6865A0-A71C-ABA6-2658-04F5286B4108}"/>
                </a:ext>
              </a:extLst>
            </p:cNvPr>
            <p:cNvSpPr txBox="1"/>
            <p:nvPr/>
          </p:nvSpPr>
          <p:spPr>
            <a:xfrm rot="5400000">
              <a:off x="4932873" y="6760065"/>
              <a:ext cx="406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0F86BA8-426F-B91F-4D98-6E455BFA9942}"/>
                </a:ext>
              </a:extLst>
            </p:cNvPr>
            <p:cNvSpPr txBox="1"/>
            <p:nvPr/>
          </p:nvSpPr>
          <p:spPr>
            <a:xfrm rot="5400000">
              <a:off x="5331288" y="6825491"/>
              <a:ext cx="2977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3509CE7-E8E3-F892-C0C3-549FD015DAAF}"/>
              </a:ext>
            </a:extLst>
          </p:cNvPr>
          <p:cNvSpPr txBox="1"/>
          <p:nvPr/>
        </p:nvSpPr>
        <p:spPr>
          <a:xfrm>
            <a:off x="4445952" y="2454791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Fig2.c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071F79-84E1-1F5E-A086-5A61C79FEA61}"/>
              </a:ext>
            </a:extLst>
          </p:cNvPr>
          <p:cNvSpPr txBox="1"/>
          <p:nvPr/>
        </p:nvSpPr>
        <p:spPr>
          <a:xfrm>
            <a:off x="4445952" y="124450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Fig2.b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BC89F9-E300-6D74-B746-498DAD7BC0EB}"/>
              </a:ext>
            </a:extLst>
          </p:cNvPr>
          <p:cNvSpPr txBox="1"/>
          <p:nvPr/>
        </p:nvSpPr>
        <p:spPr>
          <a:xfrm>
            <a:off x="1910464" y="4772500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Fig2.d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7044DA-D3E1-BD28-D4B3-448AD3B77CAA}"/>
              </a:ext>
            </a:extLst>
          </p:cNvPr>
          <p:cNvSpPr txBox="1"/>
          <p:nvPr/>
        </p:nvSpPr>
        <p:spPr>
          <a:xfrm>
            <a:off x="4485194" y="4740433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Fig2.e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39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4A8EF-B8E9-1D4E-13BD-E167AC5B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形状, 矩形&#10;&#10;描述已自动生成">
            <a:extLst>
              <a:ext uri="{FF2B5EF4-FFF2-40B4-BE49-F238E27FC236}">
                <a16:creationId xmlns:a16="http://schemas.microsoft.com/office/drawing/2014/main" id="{E28CEDB0-16F1-70D1-3D32-FC3DA5CC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37" y="5065585"/>
            <a:ext cx="1803885" cy="42056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A56486C-75E0-6A2E-6323-27DD041FB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130" y="0"/>
            <a:ext cx="3296551" cy="2326085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6085B6F-BF09-8116-C90D-C31F073F388E}"/>
              </a:ext>
            </a:extLst>
          </p:cNvPr>
          <p:cNvCxnSpPr>
            <a:cxnSpLocks/>
          </p:cNvCxnSpPr>
          <p:nvPr/>
        </p:nvCxnSpPr>
        <p:spPr>
          <a:xfrm flipV="1">
            <a:off x="2493561" y="5065585"/>
            <a:ext cx="17064" cy="3328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79285BB-B5AD-18D7-CF66-358C1F985400}"/>
              </a:ext>
            </a:extLst>
          </p:cNvPr>
          <p:cNvCxnSpPr/>
          <p:nvPr/>
        </p:nvCxnSpPr>
        <p:spPr>
          <a:xfrm rot="16200000">
            <a:off x="2481618" y="8181274"/>
            <a:ext cx="0" cy="4254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E382320-151F-DF89-3C07-86CD4E18D00B}"/>
              </a:ext>
            </a:extLst>
          </p:cNvPr>
          <p:cNvCxnSpPr/>
          <p:nvPr/>
        </p:nvCxnSpPr>
        <p:spPr>
          <a:xfrm rot="16200000">
            <a:off x="2481618" y="7455871"/>
            <a:ext cx="0" cy="4254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276114B-FEE2-5612-A740-EE503370B876}"/>
              </a:ext>
            </a:extLst>
          </p:cNvPr>
          <p:cNvCxnSpPr/>
          <p:nvPr/>
        </p:nvCxnSpPr>
        <p:spPr>
          <a:xfrm rot="16200000">
            <a:off x="2458449" y="6751848"/>
            <a:ext cx="0" cy="4254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1D266DC-A6D9-6200-ACA9-7D4034C370B6}"/>
              </a:ext>
            </a:extLst>
          </p:cNvPr>
          <p:cNvCxnSpPr>
            <a:cxnSpLocks/>
          </p:cNvCxnSpPr>
          <p:nvPr/>
        </p:nvCxnSpPr>
        <p:spPr>
          <a:xfrm rot="16200000">
            <a:off x="2493561" y="5979411"/>
            <a:ext cx="0" cy="4254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1227597-856C-B589-BB5A-4269529A1B42}"/>
              </a:ext>
            </a:extLst>
          </p:cNvPr>
          <p:cNvCxnSpPr/>
          <p:nvPr/>
        </p:nvCxnSpPr>
        <p:spPr>
          <a:xfrm rot="16200000">
            <a:off x="2495887" y="5320319"/>
            <a:ext cx="0" cy="4254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ED3243E-0F65-7373-2229-883BF00C30DA}"/>
              </a:ext>
            </a:extLst>
          </p:cNvPr>
          <p:cNvSpPr txBox="1"/>
          <p:nvPr/>
        </p:nvSpPr>
        <p:spPr>
          <a:xfrm>
            <a:off x="1840492" y="8018830"/>
            <a:ext cx="312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62812EC-6739-EB1D-1AAA-829434940CD7}"/>
              </a:ext>
            </a:extLst>
          </p:cNvPr>
          <p:cNvSpPr txBox="1"/>
          <p:nvPr/>
        </p:nvSpPr>
        <p:spPr>
          <a:xfrm>
            <a:off x="1712071" y="7380570"/>
            <a:ext cx="68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0.5L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A3A48A0-F028-FAB2-6C2B-E23FABD80C03}"/>
              </a:ext>
            </a:extLst>
          </p:cNvPr>
          <p:cNvSpPr txBox="1"/>
          <p:nvPr/>
        </p:nvSpPr>
        <p:spPr>
          <a:xfrm>
            <a:off x="1796088" y="6725006"/>
            <a:ext cx="68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DB1C988-6103-7FCF-0EAE-A6A9136E8E95}"/>
              </a:ext>
            </a:extLst>
          </p:cNvPr>
          <p:cNvSpPr txBox="1"/>
          <p:nvPr/>
        </p:nvSpPr>
        <p:spPr>
          <a:xfrm>
            <a:off x="1713849" y="6039498"/>
            <a:ext cx="68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1.5L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22D2F08-EB68-8045-5954-338C5812FB65}"/>
              </a:ext>
            </a:extLst>
          </p:cNvPr>
          <p:cNvSpPr txBox="1"/>
          <p:nvPr/>
        </p:nvSpPr>
        <p:spPr>
          <a:xfrm>
            <a:off x="1781129" y="5376001"/>
            <a:ext cx="68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2L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DC1D656-4F49-BC73-7CA5-75A7EE2BE91D}"/>
              </a:ext>
            </a:extLst>
          </p:cNvPr>
          <p:cNvSpPr txBox="1"/>
          <p:nvPr/>
        </p:nvSpPr>
        <p:spPr>
          <a:xfrm>
            <a:off x="2096865" y="4952999"/>
            <a:ext cx="29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CE7310B-9416-9E66-C354-D369D66E3A64}"/>
              </a:ext>
            </a:extLst>
          </p:cNvPr>
          <p:cNvSpPr txBox="1"/>
          <p:nvPr/>
        </p:nvSpPr>
        <p:spPr>
          <a:xfrm>
            <a:off x="2854552" y="265151"/>
            <a:ext cx="70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EEE212D-E109-88B4-5F50-E0F0ACFEE4DF}"/>
              </a:ext>
            </a:extLst>
          </p:cNvPr>
          <p:cNvSpPr txBox="1"/>
          <p:nvPr/>
        </p:nvSpPr>
        <p:spPr>
          <a:xfrm>
            <a:off x="2854552" y="620897"/>
            <a:ext cx="70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FC3F39E-D62C-F831-93B2-B22AE6BAE065}"/>
              </a:ext>
            </a:extLst>
          </p:cNvPr>
          <p:cNvSpPr txBox="1"/>
          <p:nvPr/>
        </p:nvSpPr>
        <p:spPr>
          <a:xfrm>
            <a:off x="2854552" y="957664"/>
            <a:ext cx="74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CC53AFB-A30F-D444-8F28-E9293373B431}"/>
              </a:ext>
            </a:extLst>
          </p:cNvPr>
          <p:cNvSpPr txBox="1"/>
          <p:nvPr/>
        </p:nvSpPr>
        <p:spPr>
          <a:xfrm>
            <a:off x="2854552" y="1295734"/>
            <a:ext cx="74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3D695F6-7488-B2DF-8F83-C64EA63B09D4}"/>
              </a:ext>
            </a:extLst>
          </p:cNvPr>
          <p:cNvSpPr txBox="1"/>
          <p:nvPr/>
        </p:nvSpPr>
        <p:spPr>
          <a:xfrm>
            <a:off x="2854552" y="1652552"/>
            <a:ext cx="74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WG5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图片 44" descr="图表, 折线图&#10;&#10;描述已自动生成">
            <a:extLst>
              <a:ext uri="{FF2B5EF4-FFF2-40B4-BE49-F238E27FC236}">
                <a16:creationId xmlns:a16="http://schemas.microsoft.com/office/drawing/2014/main" id="{5BE2E3AB-E2E2-3CD9-0ED8-0CC2F564C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4768"/>
            <a:ext cx="3286854" cy="2130382"/>
          </a:xfrm>
          <a:prstGeom prst="rect">
            <a:avLst/>
          </a:prstGeom>
        </p:spPr>
      </p:pic>
      <p:pic>
        <p:nvPicPr>
          <p:cNvPr id="47" name="图片 46" descr="图表&#10;&#10;描述已自动生成">
            <a:extLst>
              <a:ext uri="{FF2B5EF4-FFF2-40B4-BE49-F238E27FC236}">
                <a16:creationId xmlns:a16="http://schemas.microsoft.com/office/drawing/2014/main" id="{880D6818-0015-6665-79E5-3FFE798D0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28" y="2444768"/>
            <a:ext cx="3286853" cy="21303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FF51E3-EC9C-B981-702F-55C3AE98732E}"/>
              </a:ext>
            </a:extLst>
          </p:cNvPr>
          <p:cNvSpPr txBox="1"/>
          <p:nvPr/>
        </p:nvSpPr>
        <p:spPr>
          <a:xfrm>
            <a:off x="1236680" y="4555726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Fig3.a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E3E027-F9BD-3143-6798-80643FC65087}"/>
              </a:ext>
            </a:extLst>
          </p:cNvPr>
          <p:cNvSpPr txBox="1"/>
          <p:nvPr/>
        </p:nvSpPr>
        <p:spPr>
          <a:xfrm>
            <a:off x="4945870" y="4549023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Fig3.b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601493-48DB-C4FC-1972-D1F9AABC5FD6}"/>
              </a:ext>
            </a:extLst>
          </p:cNvPr>
          <p:cNvSpPr txBox="1"/>
          <p:nvPr/>
        </p:nvSpPr>
        <p:spPr>
          <a:xfrm>
            <a:off x="2962656" y="9398390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Fig3.c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70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63</Words>
  <Application>Microsoft Office PowerPoint</Application>
  <PresentationFormat>A4 纸张(210x297 毫米)</PresentationFormat>
  <Paragraphs>45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郭晋康</dc:creator>
  <cp:lastModifiedBy>郭晋康</cp:lastModifiedBy>
  <cp:revision>3</cp:revision>
  <dcterms:created xsi:type="dcterms:W3CDTF">2024-08-26T04:10:25Z</dcterms:created>
  <dcterms:modified xsi:type="dcterms:W3CDTF">2024-08-26T06:51:16Z</dcterms:modified>
</cp:coreProperties>
</file>